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9" r:id="rId1"/>
  </p:sldMasterIdLst>
  <p:notesMasterIdLst>
    <p:notesMasterId r:id="rId6"/>
  </p:notesMasterIdLst>
  <p:sldIdLst>
    <p:sldId id="5645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B32"/>
    <a:srgbClr val="37573A"/>
    <a:srgbClr val="CCECFF"/>
    <a:srgbClr val="325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3657" autoAdjust="0"/>
  </p:normalViewPr>
  <p:slideViewPr>
    <p:cSldViewPr snapToGrid="0">
      <p:cViewPr>
        <p:scale>
          <a:sx n="90" d="100"/>
          <a:sy n="90" d="100"/>
        </p:scale>
        <p:origin x="-96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3" name="Group 31"/>
          <p:cNvGrpSpPr>
            <a:grpSpLocks/>
          </p:cNvGrpSpPr>
          <p:nvPr/>
        </p:nvGrpSpPr>
        <p:grpSpPr bwMode="auto">
          <a:xfrm>
            <a:off x="1" y="114301"/>
            <a:ext cx="12189884" cy="6742113"/>
            <a:chOff x="0" y="72"/>
            <a:chExt cx="5759" cy="4247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3075" name="Rectangle 3"/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3081" name="Group 9"/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/>
                  <a:ahLst/>
                  <a:cxnLst>
                    <a:cxn ang="0">
                      <a:pos x="901" y="33"/>
                    </a:cxn>
                    <a:cxn ang="0">
                      <a:pos x="1066" y="129"/>
                    </a:cxn>
                    <a:cxn ang="0">
                      <a:pos x="1207" y="256"/>
                    </a:cxn>
                    <a:cxn ang="0">
                      <a:pos x="1316" y="410"/>
                    </a:cxn>
                    <a:cxn ang="0">
                      <a:pos x="1394" y="581"/>
                    </a:cxn>
                    <a:cxn ang="0">
                      <a:pos x="1435" y="766"/>
                    </a:cxn>
                    <a:cxn ang="0">
                      <a:pos x="1435" y="958"/>
                    </a:cxn>
                    <a:cxn ang="0">
                      <a:pos x="1394" y="1143"/>
                    </a:cxn>
                    <a:cxn ang="0">
                      <a:pos x="1316" y="1314"/>
                    </a:cxn>
                    <a:cxn ang="0">
                      <a:pos x="1207" y="1468"/>
                    </a:cxn>
                    <a:cxn ang="0">
                      <a:pos x="1066" y="1597"/>
                    </a:cxn>
                    <a:cxn ang="0">
                      <a:pos x="901" y="1691"/>
                    </a:cxn>
                    <a:cxn ang="0">
                      <a:pos x="721" y="1749"/>
                    </a:cxn>
                    <a:cxn ang="0">
                      <a:pos x="533" y="1769"/>
                    </a:cxn>
                    <a:cxn ang="0">
                      <a:pos x="344" y="1749"/>
                    </a:cxn>
                    <a:cxn ang="0">
                      <a:pos x="165" y="1691"/>
                    </a:cxn>
                    <a:cxn ang="0">
                      <a:pos x="0" y="1597"/>
                    </a:cxn>
                    <a:cxn ang="0">
                      <a:pos x="125" y="1571"/>
                    </a:cxn>
                    <a:cxn ang="0">
                      <a:pos x="281" y="1640"/>
                    </a:cxn>
                    <a:cxn ang="0">
                      <a:pos x="446" y="1675"/>
                    </a:cxn>
                    <a:cxn ang="0">
                      <a:pos x="618" y="1675"/>
                    </a:cxn>
                    <a:cxn ang="0">
                      <a:pos x="785" y="1640"/>
                    </a:cxn>
                    <a:cxn ang="0">
                      <a:pos x="941" y="1571"/>
                    </a:cxn>
                    <a:cxn ang="0">
                      <a:pos x="1080" y="1470"/>
                    </a:cxn>
                    <a:cxn ang="0">
                      <a:pos x="1194" y="1343"/>
                    </a:cxn>
                    <a:cxn ang="0">
                      <a:pos x="1281" y="1194"/>
                    </a:cxn>
                    <a:cxn ang="0">
                      <a:pos x="1332" y="1032"/>
                    </a:cxn>
                    <a:cxn ang="0">
                      <a:pos x="1350" y="862"/>
                    </a:cxn>
                    <a:cxn ang="0">
                      <a:pos x="1332" y="691"/>
                    </a:cxn>
                    <a:cxn ang="0">
                      <a:pos x="1281" y="530"/>
                    </a:cxn>
                    <a:cxn ang="0">
                      <a:pos x="1194" y="381"/>
                    </a:cxn>
                    <a:cxn ang="0">
                      <a:pos x="1080" y="254"/>
                    </a:cxn>
                    <a:cxn ang="0">
                      <a:pos x="941" y="154"/>
                    </a:cxn>
                    <a:cxn ang="0">
                      <a:pos x="785" y="85"/>
                    </a:cxn>
                    <a:cxn ang="0">
                      <a:pos x="812" y="0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77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078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079" name="Line 7"/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3080" name="Freeform 8"/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/>
                  <a:ahLst/>
                  <a:cxnLst>
                    <a:cxn ang="0">
                      <a:pos x="3" y="98"/>
                    </a:cxn>
                    <a:cxn ang="0">
                      <a:pos x="20" y="80"/>
                    </a:cxn>
                    <a:cxn ang="0">
                      <a:pos x="44" y="65"/>
                    </a:cxn>
                    <a:cxn ang="0">
                      <a:pos x="89" y="43"/>
                    </a:cxn>
                    <a:cxn ang="0">
                      <a:pos x="140" y="30"/>
                    </a:cxn>
                    <a:cxn ang="0">
                      <a:pos x="188" y="19"/>
                    </a:cxn>
                    <a:cxn ang="0">
                      <a:pos x="253" y="9"/>
                    </a:cxn>
                    <a:cxn ang="0">
                      <a:pos x="314" y="3"/>
                    </a:cxn>
                    <a:cxn ang="0">
                      <a:pos x="386" y="0"/>
                    </a:cxn>
                    <a:cxn ang="0">
                      <a:pos x="475" y="1"/>
                    </a:cxn>
                    <a:cxn ang="0">
                      <a:pos x="567" y="6"/>
                    </a:cxn>
                    <a:cxn ang="0">
                      <a:pos x="632" y="14"/>
                    </a:cxn>
                    <a:cxn ang="0">
                      <a:pos x="700" y="27"/>
                    </a:cxn>
                    <a:cxn ang="0">
                      <a:pos x="765" y="47"/>
                    </a:cxn>
                    <a:cxn ang="0">
                      <a:pos x="799" y="66"/>
                    </a:cxn>
                    <a:cxn ang="0">
                      <a:pos x="820" y="82"/>
                    </a:cxn>
                    <a:cxn ang="0">
                      <a:pos x="840" y="108"/>
                    </a:cxn>
                    <a:cxn ang="0">
                      <a:pos x="806" y="122"/>
                    </a:cxn>
                    <a:cxn ang="0">
                      <a:pos x="748" y="133"/>
                    </a:cxn>
                    <a:cxn ang="0">
                      <a:pos x="676" y="141"/>
                    </a:cxn>
                    <a:cxn ang="0">
                      <a:pos x="608" y="148"/>
                    </a:cxn>
                    <a:cxn ang="0">
                      <a:pos x="526" y="151"/>
                    </a:cxn>
                    <a:cxn ang="0">
                      <a:pos x="437" y="152"/>
                    </a:cxn>
                    <a:cxn ang="0">
                      <a:pos x="352" y="152"/>
                    </a:cxn>
                    <a:cxn ang="0">
                      <a:pos x="263" y="151"/>
                    </a:cxn>
                    <a:cxn ang="0">
                      <a:pos x="164" y="143"/>
                    </a:cxn>
                    <a:cxn ang="0">
                      <a:pos x="85" y="135"/>
                    </a:cxn>
                    <a:cxn ang="0">
                      <a:pos x="20" y="120"/>
                    </a:cxn>
                    <a:cxn ang="0">
                      <a:pos x="0" y="109"/>
                    </a:cxn>
                    <a:cxn ang="0">
                      <a:pos x="3" y="98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sp>
            <p:nvSpPr>
              <p:cNvPr id="3082" name="Oval 10"/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3101" name="Group 29"/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3083" name="Freeform 11"/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4" name="Freeform 12"/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5" name="Freeform 13"/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/>
                  <a:ahLst/>
                  <a:cxnLst>
                    <a:cxn ang="0">
                      <a:pos x="50" y="0"/>
                    </a:cxn>
                    <a:cxn ang="0">
                      <a:pos x="31" y="0"/>
                    </a:cxn>
                    <a:cxn ang="0">
                      <a:pos x="20" y="13"/>
                    </a:cxn>
                    <a:cxn ang="0">
                      <a:pos x="13" y="13"/>
                    </a:cxn>
                    <a:cxn ang="0">
                      <a:pos x="7" y="19"/>
                    </a:cxn>
                    <a:cxn ang="0">
                      <a:pos x="0" y="19"/>
                    </a:cxn>
                    <a:cxn ang="0">
                      <a:pos x="0" y="35"/>
                    </a:cxn>
                    <a:cxn ang="0">
                      <a:pos x="12" y="47"/>
                    </a:cxn>
                    <a:cxn ang="0">
                      <a:pos x="41" y="47"/>
                    </a:cxn>
                    <a:cxn ang="0">
                      <a:pos x="50" y="35"/>
                    </a:cxn>
                    <a:cxn ang="0">
                      <a:pos x="50" y="0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6" name="Freeform 14"/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/>
                  <a:ahLst/>
                  <a:cxnLst>
                    <a:cxn ang="0">
                      <a:pos x="107" y="0"/>
                    </a:cxn>
                    <a:cxn ang="0">
                      <a:pos x="99" y="16"/>
                    </a:cxn>
                    <a:cxn ang="0">
                      <a:pos x="64" y="47"/>
                    </a:cxn>
                    <a:cxn ang="0">
                      <a:pos x="56" y="75"/>
                    </a:cxn>
                    <a:cxn ang="0">
                      <a:pos x="30" y="95"/>
                    </a:cxn>
                    <a:cxn ang="0">
                      <a:pos x="12" y="135"/>
                    </a:cxn>
                    <a:cxn ang="0">
                      <a:pos x="12" y="159"/>
                    </a:cxn>
                    <a:cxn ang="0">
                      <a:pos x="0" y="201"/>
                    </a:cxn>
                    <a:cxn ang="0">
                      <a:pos x="16" y="219"/>
                    </a:cxn>
                    <a:cxn ang="0">
                      <a:pos x="56" y="272"/>
                    </a:cxn>
                    <a:cxn ang="0">
                      <a:pos x="68" y="265"/>
                    </a:cxn>
                    <a:cxn ang="0">
                      <a:pos x="139" y="265"/>
                    </a:cxn>
                    <a:cxn ang="0">
                      <a:pos x="172" y="278"/>
                    </a:cxn>
                    <a:cxn ang="0">
                      <a:pos x="169" y="319"/>
                    </a:cxn>
                    <a:cxn ang="0">
                      <a:pos x="193" y="374"/>
                    </a:cxn>
                    <a:cxn ang="0">
                      <a:pos x="191" y="389"/>
                    </a:cxn>
                    <a:cxn ang="0">
                      <a:pos x="201" y="406"/>
                    </a:cxn>
                    <a:cxn ang="0">
                      <a:pos x="186" y="445"/>
                    </a:cxn>
                    <a:cxn ang="0">
                      <a:pos x="204" y="494"/>
                    </a:cxn>
                    <a:cxn ang="0">
                      <a:pos x="214" y="532"/>
                    </a:cxn>
                    <a:cxn ang="0">
                      <a:pos x="226" y="556"/>
                    </a:cxn>
                    <a:cxn ang="0">
                      <a:pos x="239" y="586"/>
                    </a:cxn>
                    <a:cxn ang="0">
                      <a:pos x="263" y="582"/>
                    </a:cxn>
                    <a:cxn ang="0">
                      <a:pos x="302" y="560"/>
                    </a:cxn>
                    <a:cxn ang="0">
                      <a:pos x="320" y="533"/>
                    </a:cxn>
                    <a:cxn ang="0">
                      <a:pos x="319" y="515"/>
                    </a:cxn>
                    <a:cxn ang="0">
                      <a:pos x="342" y="500"/>
                    </a:cxn>
                    <a:cxn ang="0">
                      <a:pos x="338" y="474"/>
                    </a:cxn>
                    <a:cxn ang="0">
                      <a:pos x="373" y="432"/>
                    </a:cxn>
                    <a:cxn ang="0">
                      <a:pos x="378" y="398"/>
                    </a:cxn>
                    <a:cxn ang="0">
                      <a:pos x="369" y="386"/>
                    </a:cxn>
                    <a:cxn ang="0">
                      <a:pos x="373" y="372"/>
                    </a:cxn>
                    <a:cxn ang="0">
                      <a:pos x="365" y="360"/>
                    </a:cxn>
                    <a:cxn ang="0">
                      <a:pos x="391" y="327"/>
                    </a:cxn>
                    <a:cxn ang="0">
                      <a:pos x="391" y="310"/>
                    </a:cxn>
                    <a:cxn ang="0">
                      <a:pos x="427" y="282"/>
                    </a:cxn>
                    <a:cxn ang="0">
                      <a:pos x="450" y="207"/>
                    </a:cxn>
                    <a:cxn ang="0">
                      <a:pos x="417" y="226"/>
                    </a:cxn>
                    <a:cxn ang="0">
                      <a:pos x="388" y="218"/>
                    </a:cxn>
                    <a:cxn ang="0">
                      <a:pos x="392" y="200"/>
                    </a:cxn>
                    <a:cxn ang="0">
                      <a:pos x="363" y="180"/>
                    </a:cxn>
                    <a:cxn ang="0">
                      <a:pos x="349" y="132"/>
                    </a:cxn>
                    <a:cxn ang="0">
                      <a:pos x="321" y="93"/>
                    </a:cxn>
                    <a:cxn ang="0">
                      <a:pos x="321" y="66"/>
                    </a:cxn>
                    <a:cxn ang="0">
                      <a:pos x="306" y="65"/>
                    </a:cxn>
                    <a:cxn ang="0">
                      <a:pos x="296" y="69"/>
                    </a:cxn>
                    <a:cxn ang="0">
                      <a:pos x="254" y="54"/>
                    </a:cxn>
                    <a:cxn ang="0">
                      <a:pos x="243" y="65"/>
                    </a:cxn>
                    <a:cxn ang="0">
                      <a:pos x="234" y="78"/>
                    </a:cxn>
                    <a:cxn ang="0">
                      <a:pos x="211" y="53"/>
                    </a:cxn>
                    <a:cxn ang="0">
                      <a:pos x="189" y="47"/>
                    </a:cxn>
                    <a:cxn ang="0">
                      <a:pos x="187" y="15"/>
                    </a:cxn>
                    <a:cxn ang="0">
                      <a:pos x="155" y="20"/>
                    </a:cxn>
                    <a:cxn ang="0">
                      <a:pos x="135" y="13"/>
                    </a:cxn>
                    <a:cxn ang="0">
                      <a:pos x="107" y="0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7" name="Freeform 15"/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8"/>
                    </a:cxn>
                    <a:cxn ang="0">
                      <a:pos x="7" y="14"/>
                    </a:cxn>
                    <a:cxn ang="0">
                      <a:pos x="7" y="19"/>
                    </a:cxn>
                    <a:cxn ang="0">
                      <a:pos x="16" y="23"/>
                    </a:cxn>
                    <a:cxn ang="0">
                      <a:pos x="16" y="27"/>
                    </a:cxn>
                    <a:cxn ang="0">
                      <a:pos x="9" y="23"/>
                    </a:cxn>
                    <a:cxn ang="0">
                      <a:pos x="3" y="27"/>
                    </a:cxn>
                    <a:cxn ang="0">
                      <a:pos x="0" y="23"/>
                    </a:cxn>
                    <a:cxn ang="0">
                      <a:pos x="3" y="19"/>
                    </a:cxn>
                    <a:cxn ang="0">
                      <a:pos x="0" y="14"/>
                    </a:cxn>
                    <a:cxn ang="0">
                      <a:pos x="3" y="4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8" name="Freeform 16"/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4" y="48"/>
                    </a:cxn>
                    <a:cxn ang="0">
                      <a:pos x="52" y="0"/>
                    </a:cxn>
                    <a:cxn ang="0">
                      <a:pos x="67" y="28"/>
                    </a:cxn>
                    <a:cxn ang="0">
                      <a:pos x="55" y="96"/>
                    </a:cxn>
                    <a:cxn ang="0">
                      <a:pos x="5" y="80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89" name="Freeform 17"/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/>
                  <a:ahLst/>
                  <a:cxnLst>
                    <a:cxn ang="0">
                      <a:pos x="7" y="22"/>
                    </a:cxn>
                    <a:cxn ang="0">
                      <a:pos x="0" y="0"/>
                    </a:cxn>
                    <a:cxn ang="0">
                      <a:pos x="39" y="9"/>
                    </a:cxn>
                    <a:cxn ang="0">
                      <a:pos x="95" y="32"/>
                    </a:cxn>
                    <a:cxn ang="0">
                      <a:pos x="95" y="49"/>
                    </a:cxn>
                    <a:cxn ang="0">
                      <a:pos x="116" y="93"/>
                    </a:cxn>
                    <a:cxn ang="0">
                      <a:pos x="73" y="51"/>
                    </a:cxn>
                    <a:cxn ang="0">
                      <a:pos x="44" y="54"/>
                    </a:cxn>
                    <a:cxn ang="0">
                      <a:pos x="7" y="22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0" name="Freeform 18"/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78" y="30"/>
                    </a:cxn>
                    <a:cxn ang="0">
                      <a:pos x="16" y="100"/>
                    </a:cxn>
                    <a:cxn ang="0">
                      <a:pos x="0" y="84"/>
                    </a:cxn>
                    <a:cxn ang="0">
                      <a:pos x="45" y="39"/>
                    </a:cxn>
                    <a:cxn ang="0">
                      <a:pos x="48" y="0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1" name="Freeform 19"/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/>
                  <a:ahLst/>
                  <a:cxnLst>
                    <a:cxn ang="0">
                      <a:pos x="38" y="51"/>
                    </a:cxn>
                    <a:cxn ang="0">
                      <a:pos x="28" y="43"/>
                    </a:cxn>
                    <a:cxn ang="0">
                      <a:pos x="28" y="14"/>
                    </a:cxn>
                    <a:cxn ang="0">
                      <a:pos x="33" y="8"/>
                    </a:cxn>
                    <a:cxn ang="0">
                      <a:pos x="24" y="8"/>
                    </a:cxn>
                    <a:cxn ang="0">
                      <a:pos x="29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14" y="27"/>
                    </a:cxn>
                    <a:cxn ang="0">
                      <a:pos x="18" y="31"/>
                    </a:cxn>
                    <a:cxn ang="0">
                      <a:pos x="18" y="39"/>
                    </a:cxn>
                    <a:cxn ang="0">
                      <a:pos x="16" y="39"/>
                    </a:cxn>
                    <a:cxn ang="0">
                      <a:pos x="9" y="46"/>
                    </a:cxn>
                    <a:cxn ang="0">
                      <a:pos x="9" y="53"/>
                    </a:cxn>
                    <a:cxn ang="0">
                      <a:pos x="0" y="65"/>
                    </a:cxn>
                    <a:cxn ang="0">
                      <a:pos x="29" y="65"/>
                    </a:cxn>
                    <a:cxn ang="0">
                      <a:pos x="38" y="51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2" name="Freeform 20"/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/>
                  <a:ahLst/>
                  <a:cxnLst>
                    <a:cxn ang="0">
                      <a:pos x="17" y="8"/>
                    </a:cxn>
                    <a:cxn ang="0">
                      <a:pos x="20" y="8"/>
                    </a:cxn>
                    <a:cxn ang="0">
                      <a:pos x="20" y="0"/>
                    </a:cxn>
                    <a:cxn ang="0">
                      <a:pos x="13" y="0"/>
                    </a:cxn>
                    <a:cxn ang="0">
                      <a:pos x="0" y="15"/>
                    </a:cxn>
                    <a:cxn ang="0">
                      <a:pos x="0" y="23"/>
                    </a:cxn>
                    <a:cxn ang="0">
                      <a:pos x="12" y="23"/>
                    </a:cxn>
                    <a:cxn ang="0">
                      <a:pos x="17" y="17"/>
                    </a:cxn>
                    <a:cxn ang="0">
                      <a:pos x="17" y="8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3" name="Freeform 21"/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/>
                  <a:ahLst/>
                  <a:cxnLst>
                    <a:cxn ang="0">
                      <a:pos x="168" y="15"/>
                    </a:cxn>
                    <a:cxn ang="0">
                      <a:pos x="201" y="20"/>
                    </a:cxn>
                    <a:cxn ang="0">
                      <a:pos x="181" y="28"/>
                    </a:cxn>
                    <a:cxn ang="0">
                      <a:pos x="172" y="41"/>
                    </a:cxn>
                    <a:cxn ang="0">
                      <a:pos x="160" y="70"/>
                    </a:cxn>
                    <a:cxn ang="0">
                      <a:pos x="140" y="72"/>
                    </a:cxn>
                    <a:cxn ang="0">
                      <a:pos x="123" y="69"/>
                    </a:cxn>
                    <a:cxn ang="0">
                      <a:pos x="131" y="55"/>
                    </a:cxn>
                    <a:cxn ang="0">
                      <a:pos x="124" y="37"/>
                    </a:cxn>
                    <a:cxn ang="0">
                      <a:pos x="114" y="69"/>
                    </a:cxn>
                    <a:cxn ang="0">
                      <a:pos x="87" y="84"/>
                    </a:cxn>
                    <a:cxn ang="0">
                      <a:pos x="73" y="94"/>
                    </a:cxn>
                    <a:cxn ang="0">
                      <a:pos x="53" y="108"/>
                    </a:cxn>
                    <a:cxn ang="0">
                      <a:pos x="43" y="143"/>
                    </a:cxn>
                    <a:cxn ang="0">
                      <a:pos x="8" y="130"/>
                    </a:cxn>
                    <a:cxn ang="0">
                      <a:pos x="0" y="156"/>
                    </a:cxn>
                    <a:cxn ang="0">
                      <a:pos x="15" y="194"/>
                    </a:cxn>
                    <a:cxn ang="0">
                      <a:pos x="71" y="153"/>
                    </a:cxn>
                    <a:cxn ang="0">
                      <a:pos x="105" y="145"/>
                    </a:cxn>
                    <a:cxn ang="0">
                      <a:pos x="111" y="161"/>
                    </a:cxn>
                    <a:cxn ang="0">
                      <a:pos x="139" y="201"/>
                    </a:cxn>
                    <a:cxn ang="0">
                      <a:pos x="142" y="189"/>
                    </a:cxn>
                    <a:cxn ang="0">
                      <a:pos x="150" y="189"/>
                    </a:cxn>
                    <a:cxn ang="0">
                      <a:pos x="123" y="152"/>
                    </a:cxn>
                    <a:cxn ang="0">
                      <a:pos x="131" y="139"/>
                    </a:cxn>
                    <a:cxn ang="0">
                      <a:pos x="160" y="178"/>
                    </a:cxn>
                    <a:cxn ang="0">
                      <a:pos x="172" y="202"/>
                    </a:cxn>
                    <a:cxn ang="0">
                      <a:pos x="178" y="215"/>
                    </a:cxn>
                    <a:cxn ang="0">
                      <a:pos x="183" y="191"/>
                    </a:cxn>
                    <a:cxn ang="0">
                      <a:pos x="202" y="182"/>
                    </a:cxn>
                    <a:cxn ang="0">
                      <a:pos x="214" y="177"/>
                    </a:cxn>
                    <a:cxn ang="0">
                      <a:pos x="210" y="158"/>
                    </a:cxn>
                    <a:cxn ang="0">
                      <a:pos x="219" y="126"/>
                    </a:cxn>
                    <a:cxn ang="0">
                      <a:pos x="232" y="130"/>
                    </a:cxn>
                    <a:cxn ang="0">
                      <a:pos x="236" y="145"/>
                    </a:cxn>
                    <a:cxn ang="0">
                      <a:pos x="247" y="137"/>
                    </a:cxn>
                    <a:cxn ang="0">
                      <a:pos x="244" y="134"/>
                    </a:cxn>
                    <a:cxn ang="0">
                      <a:pos x="252" y="114"/>
                    </a:cxn>
                    <a:cxn ang="0">
                      <a:pos x="255" y="137"/>
                    </a:cxn>
                    <a:cxn ang="0">
                      <a:pos x="168" y="0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4" name="Freeform 22"/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/>
                  <a:ahLst/>
                  <a:cxnLst>
                    <a:cxn ang="0">
                      <a:pos x="32" y="202"/>
                    </a:cxn>
                    <a:cxn ang="0">
                      <a:pos x="99" y="134"/>
                    </a:cxn>
                    <a:cxn ang="0">
                      <a:pos x="142" y="181"/>
                    </a:cxn>
                    <a:cxn ang="0">
                      <a:pos x="118" y="179"/>
                    </a:cxn>
                    <a:cxn ang="0">
                      <a:pos x="216" y="172"/>
                    </a:cxn>
                    <a:cxn ang="0">
                      <a:pos x="240" y="110"/>
                    </a:cxn>
                    <a:cxn ang="0">
                      <a:pos x="241" y="124"/>
                    </a:cxn>
                    <a:cxn ang="0">
                      <a:pos x="223" y="172"/>
                    </a:cxn>
                    <a:cxn ang="0">
                      <a:pos x="301" y="133"/>
                    </a:cxn>
                    <a:cxn ang="0">
                      <a:pos x="460" y="23"/>
                    </a:cxn>
                    <a:cxn ang="0">
                      <a:pos x="574" y="29"/>
                    </a:cxn>
                    <a:cxn ang="0">
                      <a:pos x="701" y="15"/>
                    </a:cxn>
                    <a:cxn ang="0">
                      <a:pos x="840" y="71"/>
                    </a:cxn>
                    <a:cxn ang="0">
                      <a:pos x="1001" y="91"/>
                    </a:cxn>
                    <a:cxn ang="0">
                      <a:pos x="1080" y="156"/>
                    </a:cxn>
                    <a:cxn ang="0">
                      <a:pos x="1019" y="206"/>
                    </a:cxn>
                    <a:cxn ang="0">
                      <a:pos x="985" y="270"/>
                    </a:cxn>
                    <a:cxn ang="0">
                      <a:pos x="945" y="273"/>
                    </a:cxn>
                    <a:cxn ang="0">
                      <a:pos x="958" y="184"/>
                    </a:cxn>
                    <a:cxn ang="0">
                      <a:pos x="906" y="232"/>
                    </a:cxn>
                    <a:cxn ang="0">
                      <a:pos x="868" y="273"/>
                    </a:cxn>
                    <a:cxn ang="0">
                      <a:pos x="881" y="318"/>
                    </a:cxn>
                    <a:cxn ang="0">
                      <a:pos x="837" y="385"/>
                    </a:cxn>
                    <a:cxn ang="0">
                      <a:pos x="844" y="439"/>
                    </a:cxn>
                    <a:cxn ang="0">
                      <a:pos x="839" y="413"/>
                    </a:cxn>
                    <a:cxn ang="0">
                      <a:pos x="797" y="416"/>
                    </a:cxn>
                    <a:cxn ang="0">
                      <a:pos x="828" y="496"/>
                    </a:cxn>
                    <a:cxn ang="0">
                      <a:pos x="751" y="589"/>
                    </a:cxn>
                    <a:cxn ang="0">
                      <a:pos x="730" y="615"/>
                    </a:cxn>
                    <a:cxn ang="0">
                      <a:pos x="703" y="706"/>
                    </a:cxn>
                    <a:cxn ang="0">
                      <a:pos x="665" y="708"/>
                    </a:cxn>
                    <a:cxn ang="0">
                      <a:pos x="711" y="768"/>
                    </a:cxn>
                    <a:cxn ang="0">
                      <a:pos x="634" y="626"/>
                    </a:cxn>
                    <a:cxn ang="0">
                      <a:pos x="545" y="596"/>
                    </a:cxn>
                    <a:cxn ang="0">
                      <a:pos x="503" y="689"/>
                    </a:cxn>
                    <a:cxn ang="0">
                      <a:pos x="471" y="738"/>
                    </a:cxn>
                    <a:cxn ang="0">
                      <a:pos x="416" y="592"/>
                    </a:cxn>
                    <a:cxn ang="0">
                      <a:pos x="373" y="607"/>
                    </a:cxn>
                    <a:cxn ang="0">
                      <a:pos x="336" y="545"/>
                    </a:cxn>
                    <a:cxn ang="0">
                      <a:pos x="223" y="510"/>
                    </a:cxn>
                    <a:cxn ang="0">
                      <a:pos x="263" y="577"/>
                    </a:cxn>
                    <a:cxn ang="0">
                      <a:pos x="234" y="620"/>
                    </a:cxn>
                    <a:cxn ang="0">
                      <a:pos x="190" y="605"/>
                    </a:cxn>
                    <a:cxn ang="0">
                      <a:pos x="119" y="495"/>
                    </a:cxn>
                    <a:cxn ang="0">
                      <a:pos x="149" y="432"/>
                    </a:cxn>
                    <a:cxn ang="0">
                      <a:pos x="166" y="385"/>
                    </a:cxn>
                    <a:cxn ang="0">
                      <a:pos x="149" y="226"/>
                    </a:cxn>
                    <a:cxn ang="0">
                      <a:pos x="86" y="193"/>
                    </a:cxn>
                    <a:cxn ang="0">
                      <a:pos x="55" y="210"/>
                    </a:cxn>
                    <a:cxn ang="0">
                      <a:pos x="0" y="226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5" name="Freeform 23"/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/>
                  <a:ahLst/>
                  <a:cxnLst>
                    <a:cxn ang="0">
                      <a:pos x="63" y="0"/>
                    </a:cxn>
                    <a:cxn ang="0">
                      <a:pos x="63" y="20"/>
                    </a:cxn>
                    <a:cxn ang="0">
                      <a:pos x="55" y="33"/>
                    </a:cxn>
                    <a:cxn ang="0">
                      <a:pos x="57" y="54"/>
                    </a:cxn>
                    <a:cxn ang="0">
                      <a:pos x="47" y="82"/>
                    </a:cxn>
                    <a:cxn ang="0">
                      <a:pos x="31" y="108"/>
                    </a:cxn>
                    <a:cxn ang="0">
                      <a:pos x="7" y="125"/>
                    </a:cxn>
                    <a:cxn ang="0">
                      <a:pos x="0" y="154"/>
                    </a:cxn>
                    <a:cxn ang="0">
                      <a:pos x="10" y="156"/>
                    </a:cxn>
                    <a:cxn ang="0">
                      <a:pos x="10" y="129"/>
                    </a:cxn>
                    <a:cxn ang="0">
                      <a:pos x="44" y="127"/>
                    </a:cxn>
                    <a:cxn ang="0">
                      <a:pos x="69" y="109"/>
                    </a:cxn>
                    <a:cxn ang="0">
                      <a:pos x="69" y="72"/>
                    </a:cxn>
                    <a:cxn ang="0">
                      <a:pos x="77" y="58"/>
                    </a:cxn>
                    <a:cxn ang="0">
                      <a:pos x="64" y="34"/>
                    </a:cxn>
                    <a:cxn ang="0">
                      <a:pos x="82" y="27"/>
                    </a:cxn>
                    <a:cxn ang="0">
                      <a:pos x="93" y="8"/>
                    </a:cxn>
                    <a:cxn ang="0">
                      <a:pos x="69" y="11"/>
                    </a:cxn>
                    <a:cxn ang="0">
                      <a:pos x="63" y="0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6" name="Freeform 24"/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16"/>
                    </a:cxn>
                    <a:cxn ang="0">
                      <a:pos x="6" y="35"/>
                    </a:cxn>
                    <a:cxn ang="0">
                      <a:pos x="18" y="21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7" name="Freeform 25"/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3" y="7"/>
                    </a:cxn>
                    <a:cxn ang="0">
                      <a:pos x="82" y="41"/>
                    </a:cxn>
                    <a:cxn ang="0">
                      <a:pos x="75" y="60"/>
                    </a:cxn>
                    <a:cxn ang="0">
                      <a:pos x="115" y="77"/>
                    </a:cxn>
                    <a:cxn ang="0">
                      <a:pos x="219" y="77"/>
                    </a:cxn>
                    <a:cxn ang="0">
                      <a:pos x="106" y="93"/>
                    </a:cxn>
                    <a:cxn ang="0">
                      <a:pos x="75" y="60"/>
                    </a:cxn>
                    <a:cxn ang="0">
                      <a:pos x="46" y="5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8" name="Freeform 26"/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/>
                  <a:ahLst/>
                  <a:cxnLst>
                    <a:cxn ang="0">
                      <a:pos x="190" y="216"/>
                    </a:cxn>
                    <a:cxn ang="0">
                      <a:pos x="179" y="212"/>
                    </a:cxn>
                    <a:cxn ang="0">
                      <a:pos x="154" y="187"/>
                    </a:cxn>
                    <a:cxn ang="0">
                      <a:pos x="130" y="182"/>
                    </a:cxn>
                    <a:cxn ang="0">
                      <a:pos x="124" y="167"/>
                    </a:cxn>
                    <a:cxn ang="0">
                      <a:pos x="110" y="155"/>
                    </a:cxn>
                    <a:cxn ang="0">
                      <a:pos x="87" y="155"/>
                    </a:cxn>
                    <a:cxn ang="0">
                      <a:pos x="62" y="165"/>
                    </a:cxn>
                    <a:cxn ang="0">
                      <a:pos x="40" y="169"/>
                    </a:cxn>
                    <a:cxn ang="0">
                      <a:pos x="15" y="169"/>
                    </a:cxn>
                    <a:cxn ang="0">
                      <a:pos x="14" y="152"/>
                    </a:cxn>
                    <a:cxn ang="0">
                      <a:pos x="5" y="127"/>
                    </a:cxn>
                    <a:cxn ang="0">
                      <a:pos x="3" y="114"/>
                    </a:cxn>
                    <a:cxn ang="0">
                      <a:pos x="3" y="79"/>
                    </a:cxn>
                    <a:cxn ang="0">
                      <a:pos x="44" y="60"/>
                    </a:cxn>
                    <a:cxn ang="0">
                      <a:pos x="48" y="41"/>
                    </a:cxn>
                    <a:cxn ang="0">
                      <a:pos x="57" y="43"/>
                    </a:cxn>
                    <a:cxn ang="0">
                      <a:pos x="77" y="22"/>
                    </a:cxn>
                    <a:cxn ang="0">
                      <a:pos x="98" y="25"/>
                    </a:cxn>
                    <a:cxn ang="0">
                      <a:pos x="113" y="10"/>
                    </a:cxn>
                    <a:cxn ang="0">
                      <a:pos x="125" y="8"/>
                    </a:cxn>
                    <a:cxn ang="0">
                      <a:pos x="145" y="34"/>
                    </a:cxn>
                    <a:cxn ang="0">
                      <a:pos x="163" y="43"/>
                    </a:cxn>
                    <a:cxn ang="0">
                      <a:pos x="165" y="16"/>
                    </a:cxn>
                    <a:cxn ang="0">
                      <a:pos x="172" y="0"/>
                    </a:cxn>
                    <a:cxn ang="0">
                      <a:pos x="185" y="22"/>
                    </a:cxn>
                    <a:cxn ang="0">
                      <a:pos x="196" y="60"/>
                    </a:cxn>
                    <a:cxn ang="0">
                      <a:pos x="219" y="83"/>
                    </a:cxn>
                    <a:cxn ang="0">
                      <a:pos x="232" y="101"/>
                    </a:cxn>
                    <a:cxn ang="0">
                      <a:pos x="235" y="133"/>
                    </a:cxn>
                    <a:cxn ang="0">
                      <a:pos x="221" y="169"/>
                    </a:cxn>
                    <a:cxn ang="0">
                      <a:pos x="217" y="202"/>
                    </a:cxn>
                    <a:cxn ang="0">
                      <a:pos x="196" y="21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099" name="Freeform 27"/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/>
                  <a:ahLst/>
                  <a:cxnLst>
                    <a:cxn ang="0">
                      <a:pos x="9" y="23"/>
                    </a:cxn>
                    <a:cxn ang="0">
                      <a:pos x="3" y="19"/>
                    </a:cxn>
                    <a:cxn ang="0">
                      <a:pos x="3" y="15"/>
                    </a:cxn>
                    <a:cxn ang="0">
                      <a:pos x="3" y="11"/>
                    </a:cxn>
                    <a:cxn ang="0">
                      <a:pos x="2" y="7"/>
                    </a:cxn>
                    <a:cxn ang="0">
                      <a:pos x="0" y="0"/>
                    </a:cxn>
                    <a:cxn ang="0">
                      <a:pos x="3" y="0"/>
                    </a:cxn>
                    <a:cxn ang="0">
                      <a:pos x="9" y="4"/>
                    </a:cxn>
                    <a:cxn ang="0">
                      <a:pos x="12" y="3"/>
                    </a:cxn>
                    <a:cxn ang="0">
                      <a:pos x="13" y="3"/>
                    </a:cxn>
                    <a:cxn ang="0">
                      <a:pos x="17" y="0"/>
                    </a:cxn>
                    <a:cxn ang="0">
                      <a:pos x="17" y="11"/>
                    </a:cxn>
                    <a:cxn ang="0">
                      <a:pos x="15" y="15"/>
                    </a:cxn>
                    <a:cxn ang="0">
                      <a:pos x="13" y="19"/>
                    </a:cxn>
                    <a:cxn ang="0">
                      <a:pos x="13" y="22"/>
                    </a:cxn>
                    <a:cxn ang="0">
                      <a:pos x="12" y="23"/>
                    </a:cxn>
                    <a:cxn ang="0">
                      <a:pos x="12" y="26"/>
                    </a:cxn>
                    <a:cxn ang="0">
                      <a:pos x="9" y="23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3100" name="Freeform 28"/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/>
                  <a:ahLst/>
                  <a:cxnLst>
                    <a:cxn ang="0">
                      <a:pos x="3" y="37"/>
                    </a:cxn>
                    <a:cxn ang="0">
                      <a:pos x="13" y="28"/>
                    </a:cxn>
                    <a:cxn ang="0">
                      <a:pos x="20" y="0"/>
                    </a:cxn>
                    <a:cxn ang="0">
                      <a:pos x="25" y="42"/>
                    </a:cxn>
                    <a:cxn ang="0">
                      <a:pos x="17" y="94"/>
                    </a:cxn>
                    <a:cxn ang="0">
                      <a:pos x="0" y="105"/>
                    </a:cxn>
                    <a:cxn ang="0">
                      <a:pos x="0" y="80"/>
                    </a:cxn>
                    <a:cxn ang="0">
                      <a:pos x="5" y="64"/>
                    </a:cxn>
                    <a:cxn ang="0">
                      <a:pos x="3" y="3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429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648200"/>
            <a:ext cx="85344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4FD58E-D94E-4777-9218-C24733F942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994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152D9-3D3F-4719-A26F-8D7A5B54101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660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8575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575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9C22C-FA53-42E4-9F7B-3199D84EA9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13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59B4F-8C72-4BFD-BB1F-CB9599C9D24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550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AC646-3135-448D-9AA7-79B0FCAEEEC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007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5735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7A1EF-1896-4472-AFAF-66C7A757BE7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5171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0889FD-0BE9-43A9-A170-3B25A357E37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427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81D80-23C0-45E7-8349-BC31E53E56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845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2F9B6-FD14-40F0-8F87-9A4D0A7C7D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07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7444F-248A-4FBD-8028-2CD603A6B6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143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D29BC-D896-42A4-91DA-54B9DC7886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375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0" y="4367214"/>
            <a:ext cx="12175067" cy="2478087"/>
            <a:chOff x="0" y="2751"/>
            <a:chExt cx="5752" cy="1561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1053" name="Group 29"/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614" y="2751"/>
                <a:ext cx="1034" cy="1426"/>
                <a:chOff x="4614" y="2751"/>
                <a:chExt cx="1034" cy="1426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614" y="2790"/>
                  <a:ext cx="1034" cy="1273"/>
                </a:xfrm>
                <a:custGeom>
                  <a:avLst/>
                  <a:gdLst/>
                  <a:ahLst/>
                  <a:cxnLst>
                    <a:cxn ang="0">
                      <a:pos x="646" y="23"/>
                    </a:cxn>
                    <a:cxn ang="0">
                      <a:pos x="765" y="92"/>
                    </a:cxn>
                    <a:cxn ang="0">
                      <a:pos x="866" y="184"/>
                    </a:cxn>
                    <a:cxn ang="0">
                      <a:pos x="944" y="294"/>
                    </a:cxn>
                    <a:cxn ang="0">
                      <a:pos x="1000" y="417"/>
                    </a:cxn>
                    <a:cxn ang="0">
                      <a:pos x="1030" y="550"/>
                    </a:cxn>
                    <a:cxn ang="0">
                      <a:pos x="1030" y="688"/>
                    </a:cxn>
                    <a:cxn ang="0">
                      <a:pos x="1000" y="821"/>
                    </a:cxn>
                    <a:cxn ang="0">
                      <a:pos x="944" y="944"/>
                    </a:cxn>
                    <a:cxn ang="0">
                      <a:pos x="866" y="1055"/>
                    </a:cxn>
                    <a:cxn ang="0">
                      <a:pos x="765" y="1148"/>
                    </a:cxn>
                    <a:cxn ang="0">
                      <a:pos x="646" y="1215"/>
                    </a:cxn>
                    <a:cxn ang="0">
                      <a:pos x="517" y="1257"/>
                    </a:cxn>
                    <a:cxn ang="0">
                      <a:pos x="382" y="1272"/>
                    </a:cxn>
                    <a:cxn ang="0">
                      <a:pos x="246" y="1257"/>
                    </a:cxn>
                    <a:cxn ang="0">
                      <a:pos x="118" y="1215"/>
                    </a:cxn>
                    <a:cxn ang="0">
                      <a:pos x="0" y="1148"/>
                    </a:cxn>
                    <a:cxn ang="0">
                      <a:pos x="89" y="1129"/>
                    </a:cxn>
                    <a:cxn ang="0">
                      <a:pos x="201" y="1179"/>
                    </a:cxn>
                    <a:cxn ang="0">
                      <a:pos x="320" y="1204"/>
                    </a:cxn>
                    <a:cxn ang="0">
                      <a:pos x="443" y="1204"/>
                    </a:cxn>
                    <a:cxn ang="0">
                      <a:pos x="563" y="1179"/>
                    </a:cxn>
                    <a:cxn ang="0">
                      <a:pos x="675" y="1129"/>
                    </a:cxn>
                    <a:cxn ang="0">
                      <a:pos x="775" y="1057"/>
                    </a:cxn>
                    <a:cxn ang="0">
                      <a:pos x="857" y="965"/>
                    </a:cxn>
                    <a:cxn ang="0">
                      <a:pos x="919" y="858"/>
                    </a:cxn>
                    <a:cxn ang="0">
                      <a:pos x="956" y="742"/>
                    </a:cxn>
                    <a:cxn ang="0">
                      <a:pos x="969" y="619"/>
                    </a:cxn>
                    <a:cxn ang="0">
                      <a:pos x="956" y="496"/>
                    </a:cxn>
                    <a:cxn ang="0">
                      <a:pos x="919" y="381"/>
                    </a:cxn>
                    <a:cxn ang="0">
                      <a:pos x="857" y="273"/>
                    </a:cxn>
                    <a:cxn ang="0">
                      <a:pos x="775" y="182"/>
                    </a:cxn>
                    <a:cxn ang="0">
                      <a:pos x="675" y="110"/>
                    </a:cxn>
                    <a:cxn ang="0">
                      <a:pos x="563" y="61"/>
                    </a:cxn>
                    <a:cxn ang="0">
                      <a:pos x="582" y="0"/>
                    </a:cxn>
                  </a:cxnLst>
                  <a:rect l="0" t="0" r="r" b="b"/>
                  <a:pathLst>
                    <a:path w="1034" h="1273">
                      <a:moveTo>
                        <a:pt x="582" y="0"/>
                      </a:moveTo>
                      <a:lnTo>
                        <a:pt x="646" y="23"/>
                      </a:lnTo>
                      <a:lnTo>
                        <a:pt x="707" y="56"/>
                      </a:lnTo>
                      <a:lnTo>
                        <a:pt x="765" y="92"/>
                      </a:lnTo>
                      <a:lnTo>
                        <a:pt x="818" y="134"/>
                      </a:lnTo>
                      <a:lnTo>
                        <a:pt x="866" y="184"/>
                      </a:lnTo>
                      <a:lnTo>
                        <a:pt x="908" y="237"/>
                      </a:lnTo>
                      <a:lnTo>
                        <a:pt x="944" y="294"/>
                      </a:lnTo>
                      <a:lnTo>
                        <a:pt x="977" y="353"/>
                      </a:lnTo>
                      <a:lnTo>
                        <a:pt x="1000" y="417"/>
                      </a:lnTo>
                      <a:lnTo>
                        <a:pt x="1018" y="483"/>
                      </a:lnTo>
                      <a:lnTo>
                        <a:pt x="1030" y="550"/>
                      </a:lnTo>
                      <a:lnTo>
                        <a:pt x="1033" y="619"/>
                      </a:lnTo>
                      <a:lnTo>
                        <a:pt x="1030" y="688"/>
                      </a:lnTo>
                      <a:lnTo>
                        <a:pt x="1018" y="756"/>
                      </a:lnTo>
                      <a:lnTo>
                        <a:pt x="1000" y="821"/>
                      </a:lnTo>
                      <a:lnTo>
                        <a:pt x="977" y="884"/>
                      </a:lnTo>
                      <a:lnTo>
                        <a:pt x="944" y="944"/>
                      </a:lnTo>
                      <a:lnTo>
                        <a:pt x="908" y="1003"/>
                      </a:lnTo>
                      <a:lnTo>
                        <a:pt x="866" y="1055"/>
                      </a:lnTo>
                      <a:lnTo>
                        <a:pt x="818" y="1105"/>
                      </a:lnTo>
                      <a:lnTo>
                        <a:pt x="765" y="1148"/>
                      </a:lnTo>
                      <a:lnTo>
                        <a:pt x="707" y="1183"/>
                      </a:lnTo>
                      <a:lnTo>
                        <a:pt x="646" y="1215"/>
                      </a:lnTo>
                      <a:lnTo>
                        <a:pt x="582" y="1239"/>
                      </a:lnTo>
                      <a:lnTo>
                        <a:pt x="517" y="1257"/>
                      </a:lnTo>
                      <a:lnTo>
                        <a:pt x="450" y="1269"/>
                      </a:lnTo>
                      <a:lnTo>
                        <a:pt x="382" y="1272"/>
                      </a:lnTo>
                      <a:lnTo>
                        <a:pt x="313" y="1269"/>
                      </a:lnTo>
                      <a:lnTo>
                        <a:pt x="246" y="1257"/>
                      </a:lnTo>
                      <a:lnTo>
                        <a:pt x="180" y="1239"/>
                      </a:lnTo>
                      <a:lnTo>
                        <a:pt x="118" y="1215"/>
                      </a:lnTo>
                      <a:lnTo>
                        <a:pt x="57" y="1183"/>
                      </a:lnTo>
                      <a:lnTo>
                        <a:pt x="0" y="1148"/>
                      </a:lnTo>
                      <a:lnTo>
                        <a:pt x="36" y="1095"/>
                      </a:lnTo>
                      <a:lnTo>
                        <a:pt x="89" y="1129"/>
                      </a:lnTo>
                      <a:lnTo>
                        <a:pt x="144" y="1156"/>
                      </a:lnTo>
                      <a:lnTo>
                        <a:pt x="201" y="1179"/>
                      </a:lnTo>
                      <a:lnTo>
                        <a:pt x="261" y="1195"/>
                      </a:lnTo>
                      <a:lnTo>
                        <a:pt x="320" y="1204"/>
                      </a:lnTo>
                      <a:lnTo>
                        <a:pt x="382" y="1208"/>
                      </a:lnTo>
                      <a:lnTo>
                        <a:pt x="443" y="1204"/>
                      </a:lnTo>
                      <a:lnTo>
                        <a:pt x="504" y="1195"/>
                      </a:lnTo>
                      <a:lnTo>
                        <a:pt x="563" y="1179"/>
                      </a:lnTo>
                      <a:lnTo>
                        <a:pt x="621" y="1156"/>
                      </a:lnTo>
                      <a:lnTo>
                        <a:pt x="675" y="1129"/>
                      </a:lnTo>
                      <a:lnTo>
                        <a:pt x="727" y="1095"/>
                      </a:lnTo>
                      <a:lnTo>
                        <a:pt x="775" y="1057"/>
                      </a:lnTo>
                      <a:lnTo>
                        <a:pt x="818" y="1013"/>
                      </a:lnTo>
                      <a:lnTo>
                        <a:pt x="857" y="965"/>
                      </a:lnTo>
                      <a:lnTo>
                        <a:pt x="890" y="913"/>
                      </a:lnTo>
                      <a:lnTo>
                        <a:pt x="919" y="858"/>
                      </a:lnTo>
                      <a:lnTo>
                        <a:pt x="941" y="802"/>
                      </a:lnTo>
                      <a:lnTo>
                        <a:pt x="956" y="742"/>
                      </a:lnTo>
                      <a:lnTo>
                        <a:pt x="965" y="680"/>
                      </a:lnTo>
                      <a:lnTo>
                        <a:pt x="969" y="619"/>
                      </a:lnTo>
                      <a:lnTo>
                        <a:pt x="965" y="557"/>
                      </a:lnTo>
                      <a:lnTo>
                        <a:pt x="956" y="496"/>
                      </a:lnTo>
                      <a:lnTo>
                        <a:pt x="941" y="437"/>
                      </a:lnTo>
                      <a:lnTo>
                        <a:pt x="919" y="381"/>
                      </a:lnTo>
                      <a:lnTo>
                        <a:pt x="890" y="325"/>
                      </a:lnTo>
                      <a:lnTo>
                        <a:pt x="857" y="273"/>
                      </a:lnTo>
                      <a:lnTo>
                        <a:pt x="818" y="225"/>
                      </a:lnTo>
                      <a:lnTo>
                        <a:pt x="775" y="182"/>
                      </a:lnTo>
                      <a:lnTo>
                        <a:pt x="727" y="144"/>
                      </a:lnTo>
                      <a:lnTo>
                        <a:pt x="675" y="110"/>
                      </a:lnTo>
                      <a:lnTo>
                        <a:pt x="621" y="81"/>
                      </a:lnTo>
                      <a:lnTo>
                        <a:pt x="563" y="61"/>
                      </a:lnTo>
                      <a:lnTo>
                        <a:pt x="565" y="56"/>
                      </a:lnTo>
                      <a:lnTo>
                        <a:pt x="58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28" name="Line 4"/>
                <p:cNvSpPr>
                  <a:spLocks noChangeShapeType="1"/>
                </p:cNvSpPr>
                <p:nvPr/>
              </p:nvSpPr>
              <p:spPr bwMode="ltGray">
                <a:xfrm flipV="1">
                  <a:off x="4639" y="3863"/>
                  <a:ext cx="103" cy="186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ltGray">
                <a:xfrm flipV="1">
                  <a:off x="5210" y="2874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ltGray">
                <a:xfrm flipV="1">
                  <a:off x="5270" y="2751"/>
                  <a:ext cx="36" cy="71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 sz="1800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4753" y="4067"/>
                  <a:ext cx="604" cy="110"/>
                </a:xfrm>
                <a:custGeom>
                  <a:avLst/>
                  <a:gdLst/>
                  <a:ahLst/>
                  <a:cxnLst>
                    <a:cxn ang="0">
                      <a:pos x="2" y="70"/>
                    </a:cxn>
                    <a:cxn ang="0">
                      <a:pos x="14" y="57"/>
                    </a:cxn>
                    <a:cxn ang="0">
                      <a:pos x="31" y="46"/>
                    </a:cxn>
                    <a:cxn ang="0">
                      <a:pos x="63" y="30"/>
                    </a:cxn>
                    <a:cxn ang="0">
                      <a:pos x="100" y="21"/>
                    </a:cxn>
                    <a:cxn ang="0">
                      <a:pos x="134" y="13"/>
                    </a:cxn>
                    <a:cxn ang="0">
                      <a:pos x="181" y="6"/>
                    </a:cxn>
                    <a:cxn ang="0">
                      <a:pos x="225" y="2"/>
                    </a:cxn>
                    <a:cxn ang="0">
                      <a:pos x="277" y="0"/>
                    </a:cxn>
                    <a:cxn ang="0">
                      <a:pos x="340" y="0"/>
                    </a:cxn>
                    <a:cxn ang="0">
                      <a:pos x="407" y="4"/>
                    </a:cxn>
                    <a:cxn ang="0">
                      <a:pos x="453" y="10"/>
                    </a:cxn>
                    <a:cxn ang="0">
                      <a:pos x="502" y="19"/>
                    </a:cxn>
                    <a:cxn ang="0">
                      <a:pos x="549" y="33"/>
                    </a:cxn>
                    <a:cxn ang="0">
                      <a:pos x="573" y="47"/>
                    </a:cxn>
                    <a:cxn ang="0">
                      <a:pos x="588" y="58"/>
                    </a:cxn>
                    <a:cxn ang="0">
                      <a:pos x="603" y="77"/>
                    </a:cxn>
                    <a:cxn ang="0">
                      <a:pos x="578" y="87"/>
                    </a:cxn>
                    <a:cxn ang="0">
                      <a:pos x="536" y="95"/>
                    </a:cxn>
                    <a:cxn ang="0">
                      <a:pos x="485" y="101"/>
                    </a:cxn>
                    <a:cxn ang="0">
                      <a:pos x="436" y="106"/>
                    </a:cxn>
                    <a:cxn ang="0">
                      <a:pos x="377" y="108"/>
                    </a:cxn>
                    <a:cxn ang="0">
                      <a:pos x="313" y="109"/>
                    </a:cxn>
                    <a:cxn ang="0">
                      <a:pos x="252" y="109"/>
                    </a:cxn>
                    <a:cxn ang="0">
                      <a:pos x="188" y="108"/>
                    </a:cxn>
                    <a:cxn ang="0">
                      <a:pos x="117" y="102"/>
                    </a:cxn>
                    <a:cxn ang="0">
                      <a:pos x="61" y="96"/>
                    </a:cxn>
                    <a:cxn ang="0">
                      <a:pos x="14" y="86"/>
                    </a:cxn>
                    <a:cxn ang="0">
                      <a:pos x="0" y="78"/>
                    </a:cxn>
                    <a:cxn ang="0">
                      <a:pos x="2" y="70"/>
                    </a:cxn>
                  </a:cxnLst>
                  <a:rect l="0" t="0" r="r" b="b"/>
                  <a:pathLst>
                    <a:path w="604" h="110">
                      <a:moveTo>
                        <a:pt x="2" y="70"/>
                      </a:moveTo>
                      <a:lnTo>
                        <a:pt x="14" y="57"/>
                      </a:lnTo>
                      <a:lnTo>
                        <a:pt x="31" y="46"/>
                      </a:lnTo>
                      <a:lnTo>
                        <a:pt x="63" y="30"/>
                      </a:lnTo>
                      <a:lnTo>
                        <a:pt x="100" y="21"/>
                      </a:lnTo>
                      <a:lnTo>
                        <a:pt x="134" y="13"/>
                      </a:lnTo>
                      <a:lnTo>
                        <a:pt x="181" y="6"/>
                      </a:lnTo>
                      <a:lnTo>
                        <a:pt x="225" y="2"/>
                      </a:lnTo>
                      <a:lnTo>
                        <a:pt x="277" y="0"/>
                      </a:lnTo>
                      <a:lnTo>
                        <a:pt x="340" y="0"/>
                      </a:lnTo>
                      <a:lnTo>
                        <a:pt x="407" y="4"/>
                      </a:lnTo>
                      <a:lnTo>
                        <a:pt x="453" y="10"/>
                      </a:lnTo>
                      <a:lnTo>
                        <a:pt x="502" y="19"/>
                      </a:lnTo>
                      <a:lnTo>
                        <a:pt x="549" y="33"/>
                      </a:lnTo>
                      <a:lnTo>
                        <a:pt x="573" y="47"/>
                      </a:lnTo>
                      <a:lnTo>
                        <a:pt x="588" y="58"/>
                      </a:lnTo>
                      <a:lnTo>
                        <a:pt x="603" y="77"/>
                      </a:lnTo>
                      <a:lnTo>
                        <a:pt x="578" y="87"/>
                      </a:lnTo>
                      <a:lnTo>
                        <a:pt x="536" y="95"/>
                      </a:lnTo>
                      <a:lnTo>
                        <a:pt x="485" y="101"/>
                      </a:lnTo>
                      <a:lnTo>
                        <a:pt x="436" y="106"/>
                      </a:lnTo>
                      <a:lnTo>
                        <a:pt x="377" y="108"/>
                      </a:lnTo>
                      <a:lnTo>
                        <a:pt x="313" y="109"/>
                      </a:lnTo>
                      <a:lnTo>
                        <a:pt x="252" y="109"/>
                      </a:lnTo>
                      <a:lnTo>
                        <a:pt x="188" y="108"/>
                      </a:lnTo>
                      <a:lnTo>
                        <a:pt x="117" y="102"/>
                      </a:lnTo>
                      <a:lnTo>
                        <a:pt x="61" y="96"/>
                      </a:lnTo>
                      <a:lnTo>
                        <a:pt x="14" y="86"/>
                      </a:lnTo>
                      <a:lnTo>
                        <a:pt x="0" y="78"/>
                      </a:lnTo>
                      <a:lnTo>
                        <a:pt x="2" y="70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hlink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sp>
            <p:nvSpPr>
              <p:cNvPr id="1033" name="Oval 9"/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1052" name="Group 28"/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34" name="Freeform 10"/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"/>
                    </a:cxn>
                    <a:cxn ang="0">
                      <a:pos x="0" y="16"/>
                    </a:cxn>
                    <a:cxn ang="0">
                      <a:pos x="0" y="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35" name="Freeform 11"/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" y="0"/>
                    </a:cxn>
                    <a:cxn ang="0">
                      <a:pos x="16" y="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36" name="Freeform 12"/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/>
                  <a:ahLst/>
                  <a:cxnLst>
                    <a:cxn ang="0">
                      <a:pos x="36" y="0"/>
                    </a:cxn>
                    <a:cxn ang="0">
                      <a:pos x="22" y="0"/>
                    </a:cxn>
                    <a:cxn ang="0">
                      <a:pos x="14" y="9"/>
                    </a:cxn>
                    <a:cxn ang="0">
                      <a:pos x="9" y="9"/>
                    </a:cxn>
                    <a:cxn ang="0">
                      <a:pos x="5" y="13"/>
                    </a:cxn>
                    <a:cxn ang="0">
                      <a:pos x="0" y="13"/>
                    </a:cxn>
                    <a:cxn ang="0">
                      <a:pos x="0" y="25"/>
                    </a:cxn>
                    <a:cxn ang="0">
                      <a:pos x="8" y="34"/>
                    </a:cxn>
                    <a:cxn ang="0">
                      <a:pos x="29" y="34"/>
                    </a:cxn>
                    <a:cxn ang="0">
                      <a:pos x="36" y="25"/>
                    </a:cxn>
                    <a:cxn ang="0">
                      <a:pos x="36" y="0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37" name="Freeform 13"/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/>
                  <a:ahLst/>
                  <a:cxnLst>
                    <a:cxn ang="0">
                      <a:pos x="76" y="0"/>
                    </a:cxn>
                    <a:cxn ang="0">
                      <a:pos x="71" y="11"/>
                    </a:cxn>
                    <a:cxn ang="0">
                      <a:pos x="45" y="33"/>
                    </a:cxn>
                    <a:cxn ang="0">
                      <a:pos x="40" y="53"/>
                    </a:cxn>
                    <a:cxn ang="0">
                      <a:pos x="21" y="68"/>
                    </a:cxn>
                    <a:cxn ang="0">
                      <a:pos x="8" y="96"/>
                    </a:cxn>
                    <a:cxn ang="0">
                      <a:pos x="8" y="114"/>
                    </a:cxn>
                    <a:cxn ang="0">
                      <a:pos x="0" y="144"/>
                    </a:cxn>
                    <a:cxn ang="0">
                      <a:pos x="11" y="157"/>
                    </a:cxn>
                    <a:cxn ang="0">
                      <a:pos x="40" y="195"/>
                    </a:cxn>
                    <a:cxn ang="0">
                      <a:pos x="48" y="190"/>
                    </a:cxn>
                    <a:cxn ang="0">
                      <a:pos x="99" y="190"/>
                    </a:cxn>
                    <a:cxn ang="0">
                      <a:pos x="123" y="199"/>
                    </a:cxn>
                    <a:cxn ang="0">
                      <a:pos x="121" y="229"/>
                    </a:cxn>
                    <a:cxn ang="0">
                      <a:pos x="138" y="268"/>
                    </a:cxn>
                    <a:cxn ang="0">
                      <a:pos x="137" y="279"/>
                    </a:cxn>
                    <a:cxn ang="0">
                      <a:pos x="144" y="291"/>
                    </a:cxn>
                    <a:cxn ang="0">
                      <a:pos x="133" y="319"/>
                    </a:cxn>
                    <a:cxn ang="0">
                      <a:pos x="146" y="354"/>
                    </a:cxn>
                    <a:cxn ang="0">
                      <a:pos x="153" y="382"/>
                    </a:cxn>
                    <a:cxn ang="0">
                      <a:pos x="162" y="399"/>
                    </a:cxn>
                    <a:cxn ang="0">
                      <a:pos x="171" y="421"/>
                    </a:cxn>
                    <a:cxn ang="0">
                      <a:pos x="188" y="418"/>
                    </a:cxn>
                    <a:cxn ang="0">
                      <a:pos x="216" y="402"/>
                    </a:cxn>
                    <a:cxn ang="0">
                      <a:pos x="229" y="382"/>
                    </a:cxn>
                    <a:cxn ang="0">
                      <a:pos x="228" y="369"/>
                    </a:cxn>
                    <a:cxn ang="0">
                      <a:pos x="245" y="359"/>
                    </a:cxn>
                    <a:cxn ang="0">
                      <a:pos x="242" y="340"/>
                    </a:cxn>
                    <a:cxn ang="0">
                      <a:pos x="267" y="310"/>
                    </a:cxn>
                    <a:cxn ang="0">
                      <a:pos x="271" y="285"/>
                    </a:cxn>
                    <a:cxn ang="0">
                      <a:pos x="264" y="277"/>
                    </a:cxn>
                    <a:cxn ang="0">
                      <a:pos x="267" y="267"/>
                    </a:cxn>
                    <a:cxn ang="0">
                      <a:pos x="261" y="258"/>
                    </a:cxn>
                    <a:cxn ang="0">
                      <a:pos x="280" y="234"/>
                    </a:cxn>
                    <a:cxn ang="0">
                      <a:pos x="280" y="222"/>
                    </a:cxn>
                    <a:cxn ang="0">
                      <a:pos x="306" y="202"/>
                    </a:cxn>
                    <a:cxn ang="0">
                      <a:pos x="323" y="148"/>
                    </a:cxn>
                    <a:cxn ang="0">
                      <a:pos x="299" y="162"/>
                    </a:cxn>
                    <a:cxn ang="0">
                      <a:pos x="278" y="156"/>
                    </a:cxn>
                    <a:cxn ang="0">
                      <a:pos x="281" y="143"/>
                    </a:cxn>
                    <a:cxn ang="0">
                      <a:pos x="260" y="129"/>
                    </a:cxn>
                    <a:cxn ang="0">
                      <a:pos x="250" y="94"/>
                    </a:cxn>
                    <a:cxn ang="0">
                      <a:pos x="230" y="66"/>
                    </a:cxn>
                    <a:cxn ang="0">
                      <a:pos x="230" y="47"/>
                    </a:cxn>
                    <a:cxn ang="0">
                      <a:pos x="219" y="46"/>
                    </a:cxn>
                    <a:cxn ang="0">
                      <a:pos x="212" y="49"/>
                    </a:cxn>
                    <a:cxn ang="0">
                      <a:pos x="182" y="38"/>
                    </a:cxn>
                    <a:cxn ang="0">
                      <a:pos x="174" y="46"/>
                    </a:cxn>
                    <a:cxn ang="0">
                      <a:pos x="167" y="56"/>
                    </a:cxn>
                    <a:cxn ang="0">
                      <a:pos x="151" y="38"/>
                    </a:cxn>
                    <a:cxn ang="0">
                      <a:pos x="135" y="33"/>
                    </a:cxn>
                    <a:cxn ang="0">
                      <a:pos x="134" y="10"/>
                    </a:cxn>
                    <a:cxn ang="0">
                      <a:pos x="111" y="14"/>
                    </a:cxn>
                    <a:cxn ang="0">
                      <a:pos x="96" y="9"/>
                    </a:cxn>
                    <a:cxn ang="0">
                      <a:pos x="76" y="0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38" name="Freeform 14"/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9" y="5"/>
                    </a:cxn>
                    <a:cxn ang="0">
                      <a:pos x="7" y="10"/>
                    </a:cxn>
                    <a:cxn ang="0">
                      <a:pos x="7" y="14"/>
                    </a:cxn>
                    <a:cxn ang="0">
                      <a:pos x="16" y="17"/>
                    </a:cxn>
                    <a:cxn ang="0">
                      <a:pos x="16" y="20"/>
                    </a:cxn>
                    <a:cxn ang="0">
                      <a:pos x="9" y="17"/>
                    </a:cxn>
                    <a:cxn ang="0">
                      <a:pos x="3" y="20"/>
                    </a:cxn>
                    <a:cxn ang="0">
                      <a:pos x="0" y="17"/>
                    </a:cxn>
                    <a:cxn ang="0">
                      <a:pos x="3" y="14"/>
                    </a:cxn>
                    <a:cxn ang="0">
                      <a:pos x="0" y="10"/>
                    </a:cxn>
                    <a:cxn ang="0">
                      <a:pos x="3" y="2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39" name="Freeform 15"/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17" y="34"/>
                    </a:cxn>
                    <a:cxn ang="0">
                      <a:pos x="37" y="0"/>
                    </a:cxn>
                    <a:cxn ang="0">
                      <a:pos x="48" y="20"/>
                    </a:cxn>
                    <a:cxn ang="0">
                      <a:pos x="39" y="69"/>
                    </a:cxn>
                    <a:cxn ang="0">
                      <a:pos x="3" y="57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0" name="Freeform 16"/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/>
                  <a:ahLst/>
                  <a:cxnLst>
                    <a:cxn ang="0">
                      <a:pos x="5" y="15"/>
                    </a:cxn>
                    <a:cxn ang="0">
                      <a:pos x="0" y="0"/>
                    </a:cxn>
                    <a:cxn ang="0">
                      <a:pos x="27" y="6"/>
                    </a:cxn>
                    <a:cxn ang="0">
                      <a:pos x="67" y="22"/>
                    </a:cxn>
                    <a:cxn ang="0">
                      <a:pos x="67" y="34"/>
                    </a:cxn>
                    <a:cxn ang="0">
                      <a:pos x="83" y="66"/>
                    </a:cxn>
                    <a:cxn ang="0">
                      <a:pos x="52" y="36"/>
                    </a:cxn>
                    <a:cxn ang="0">
                      <a:pos x="31" y="38"/>
                    </a:cxn>
                    <a:cxn ang="0">
                      <a:pos x="5" y="15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1" name="Freeform 17"/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56" y="21"/>
                    </a:cxn>
                    <a:cxn ang="0">
                      <a:pos x="11" y="72"/>
                    </a:cxn>
                    <a:cxn ang="0">
                      <a:pos x="0" y="60"/>
                    </a:cxn>
                    <a:cxn ang="0">
                      <a:pos x="32" y="28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/>
                  <a:ahLst/>
                  <a:cxnLst>
                    <a:cxn ang="0">
                      <a:pos x="28" y="36"/>
                    </a:cxn>
                    <a:cxn ang="0">
                      <a:pos x="20" y="31"/>
                    </a:cxn>
                    <a:cxn ang="0">
                      <a:pos x="20" y="10"/>
                    </a:cxn>
                    <a:cxn ang="0">
                      <a:pos x="24" y="5"/>
                    </a:cxn>
                    <a:cxn ang="0">
                      <a:pos x="17" y="5"/>
                    </a:cxn>
                    <a:cxn ang="0">
                      <a:pos x="21" y="0"/>
                    </a:cxn>
                    <a:cxn ang="0">
                      <a:pos x="16" y="0"/>
                    </a:cxn>
                    <a:cxn ang="0">
                      <a:pos x="10" y="6"/>
                    </a:cxn>
                    <a:cxn ang="0">
                      <a:pos x="10" y="19"/>
                    </a:cxn>
                    <a:cxn ang="0">
                      <a:pos x="13" y="22"/>
                    </a:cxn>
                    <a:cxn ang="0">
                      <a:pos x="13" y="28"/>
                    </a:cxn>
                    <a:cxn ang="0">
                      <a:pos x="11" y="28"/>
                    </a:cxn>
                    <a:cxn ang="0">
                      <a:pos x="6" y="33"/>
                    </a:cxn>
                    <a:cxn ang="0">
                      <a:pos x="6" y="38"/>
                    </a:cxn>
                    <a:cxn ang="0">
                      <a:pos x="0" y="47"/>
                    </a:cxn>
                    <a:cxn ang="0">
                      <a:pos x="21" y="47"/>
                    </a:cxn>
                    <a:cxn ang="0">
                      <a:pos x="28" y="36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/>
                  <a:ahLst/>
                  <a:cxnLst>
                    <a:cxn ang="0">
                      <a:pos x="13" y="5"/>
                    </a:cxn>
                    <a:cxn ang="0">
                      <a:pos x="16" y="5"/>
                    </a:cxn>
                    <a:cxn ang="0">
                      <a:pos x="16" y="0"/>
                    </a:cxn>
                    <a:cxn ang="0">
                      <a:pos x="10" y="0"/>
                    </a:cxn>
                    <a:cxn ang="0">
                      <a:pos x="0" y="10"/>
                    </a:cxn>
                    <a:cxn ang="0">
                      <a:pos x="0" y="16"/>
                    </a:cxn>
                    <a:cxn ang="0">
                      <a:pos x="9" y="16"/>
                    </a:cxn>
                    <a:cxn ang="0">
                      <a:pos x="13" y="11"/>
                    </a:cxn>
                    <a:cxn ang="0">
                      <a:pos x="13" y="5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/>
                  <a:ahLst/>
                  <a:cxnLst>
                    <a:cxn ang="0">
                      <a:pos x="120" y="10"/>
                    </a:cxn>
                    <a:cxn ang="0">
                      <a:pos x="144" y="14"/>
                    </a:cxn>
                    <a:cxn ang="0">
                      <a:pos x="129" y="20"/>
                    </a:cxn>
                    <a:cxn ang="0">
                      <a:pos x="123" y="29"/>
                    </a:cxn>
                    <a:cxn ang="0">
                      <a:pos x="114" y="50"/>
                    </a:cxn>
                    <a:cxn ang="0">
                      <a:pos x="100" y="51"/>
                    </a:cxn>
                    <a:cxn ang="0">
                      <a:pos x="88" y="49"/>
                    </a:cxn>
                    <a:cxn ang="0">
                      <a:pos x="94" y="39"/>
                    </a:cxn>
                    <a:cxn ang="0">
                      <a:pos x="88" y="26"/>
                    </a:cxn>
                    <a:cxn ang="0">
                      <a:pos x="81" y="49"/>
                    </a:cxn>
                    <a:cxn ang="0">
                      <a:pos x="62" y="60"/>
                    </a:cxn>
                    <a:cxn ang="0">
                      <a:pos x="52" y="67"/>
                    </a:cxn>
                    <a:cxn ang="0">
                      <a:pos x="38" y="77"/>
                    </a:cxn>
                    <a:cxn ang="0">
                      <a:pos x="30" y="102"/>
                    </a:cxn>
                    <a:cxn ang="0">
                      <a:pos x="5" y="93"/>
                    </a:cxn>
                    <a:cxn ang="0">
                      <a:pos x="0" y="111"/>
                    </a:cxn>
                    <a:cxn ang="0">
                      <a:pos x="10" y="138"/>
                    </a:cxn>
                    <a:cxn ang="0">
                      <a:pos x="50" y="109"/>
                    </a:cxn>
                    <a:cxn ang="0">
                      <a:pos x="75" y="103"/>
                    </a:cxn>
                    <a:cxn ang="0">
                      <a:pos x="79" y="115"/>
                    </a:cxn>
                    <a:cxn ang="0">
                      <a:pos x="99" y="143"/>
                    </a:cxn>
                    <a:cxn ang="0">
                      <a:pos x="101" y="135"/>
                    </a:cxn>
                    <a:cxn ang="0">
                      <a:pos x="107" y="135"/>
                    </a:cxn>
                    <a:cxn ang="0">
                      <a:pos x="88" y="108"/>
                    </a:cxn>
                    <a:cxn ang="0">
                      <a:pos x="94" y="99"/>
                    </a:cxn>
                    <a:cxn ang="0">
                      <a:pos x="114" y="127"/>
                    </a:cxn>
                    <a:cxn ang="0">
                      <a:pos x="123" y="144"/>
                    </a:cxn>
                    <a:cxn ang="0">
                      <a:pos x="127" y="154"/>
                    </a:cxn>
                    <a:cxn ang="0">
                      <a:pos x="131" y="136"/>
                    </a:cxn>
                    <a:cxn ang="0">
                      <a:pos x="144" y="130"/>
                    </a:cxn>
                    <a:cxn ang="0">
                      <a:pos x="153" y="126"/>
                    </a:cxn>
                    <a:cxn ang="0">
                      <a:pos x="150" y="113"/>
                    </a:cxn>
                    <a:cxn ang="0">
                      <a:pos x="157" y="90"/>
                    </a:cxn>
                    <a:cxn ang="0">
                      <a:pos x="166" y="93"/>
                    </a:cxn>
                    <a:cxn ang="0">
                      <a:pos x="169" y="103"/>
                    </a:cxn>
                    <a:cxn ang="0">
                      <a:pos x="177" y="98"/>
                    </a:cxn>
                    <a:cxn ang="0">
                      <a:pos x="175" y="95"/>
                    </a:cxn>
                    <a:cxn ang="0">
                      <a:pos x="180" y="81"/>
                    </a:cxn>
                    <a:cxn ang="0">
                      <a:pos x="183" y="98"/>
                    </a:cxn>
                    <a:cxn ang="0">
                      <a:pos x="120" y="0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/>
                  <a:ahLst/>
                  <a:cxnLst>
                    <a:cxn ang="0">
                      <a:pos x="22" y="145"/>
                    </a:cxn>
                    <a:cxn ang="0">
                      <a:pos x="71" y="96"/>
                    </a:cxn>
                    <a:cxn ang="0">
                      <a:pos x="101" y="130"/>
                    </a:cxn>
                    <a:cxn ang="0">
                      <a:pos x="84" y="128"/>
                    </a:cxn>
                    <a:cxn ang="0">
                      <a:pos x="155" y="123"/>
                    </a:cxn>
                    <a:cxn ang="0">
                      <a:pos x="172" y="79"/>
                    </a:cxn>
                    <a:cxn ang="0">
                      <a:pos x="172" y="89"/>
                    </a:cxn>
                    <a:cxn ang="0">
                      <a:pos x="160" y="123"/>
                    </a:cxn>
                    <a:cxn ang="0">
                      <a:pos x="216" y="95"/>
                    </a:cxn>
                    <a:cxn ang="0">
                      <a:pos x="330" y="16"/>
                    </a:cxn>
                    <a:cxn ang="0">
                      <a:pos x="412" y="20"/>
                    </a:cxn>
                    <a:cxn ang="0">
                      <a:pos x="503" y="10"/>
                    </a:cxn>
                    <a:cxn ang="0">
                      <a:pos x="602" y="51"/>
                    </a:cxn>
                    <a:cxn ang="0">
                      <a:pos x="718" y="65"/>
                    </a:cxn>
                    <a:cxn ang="0">
                      <a:pos x="775" y="112"/>
                    </a:cxn>
                    <a:cxn ang="0">
                      <a:pos x="731" y="148"/>
                    </a:cxn>
                    <a:cxn ang="0">
                      <a:pos x="707" y="194"/>
                    </a:cxn>
                    <a:cxn ang="0">
                      <a:pos x="678" y="196"/>
                    </a:cxn>
                    <a:cxn ang="0">
                      <a:pos x="687" y="132"/>
                    </a:cxn>
                    <a:cxn ang="0">
                      <a:pos x="650" y="166"/>
                    </a:cxn>
                    <a:cxn ang="0">
                      <a:pos x="623" y="196"/>
                    </a:cxn>
                    <a:cxn ang="0">
                      <a:pos x="632" y="228"/>
                    </a:cxn>
                    <a:cxn ang="0">
                      <a:pos x="600" y="276"/>
                    </a:cxn>
                    <a:cxn ang="0">
                      <a:pos x="605" y="315"/>
                    </a:cxn>
                    <a:cxn ang="0">
                      <a:pos x="602" y="296"/>
                    </a:cxn>
                    <a:cxn ang="0">
                      <a:pos x="572" y="299"/>
                    </a:cxn>
                    <a:cxn ang="0">
                      <a:pos x="594" y="356"/>
                    </a:cxn>
                    <a:cxn ang="0">
                      <a:pos x="539" y="423"/>
                    </a:cxn>
                    <a:cxn ang="0">
                      <a:pos x="524" y="442"/>
                    </a:cxn>
                    <a:cxn ang="0">
                      <a:pos x="504" y="507"/>
                    </a:cxn>
                    <a:cxn ang="0">
                      <a:pos x="477" y="508"/>
                    </a:cxn>
                    <a:cxn ang="0">
                      <a:pos x="510" y="552"/>
                    </a:cxn>
                    <a:cxn ang="0">
                      <a:pos x="455" y="449"/>
                    </a:cxn>
                    <a:cxn ang="0">
                      <a:pos x="391" y="428"/>
                    </a:cxn>
                    <a:cxn ang="0">
                      <a:pos x="361" y="495"/>
                    </a:cxn>
                    <a:cxn ang="0">
                      <a:pos x="338" y="530"/>
                    </a:cxn>
                    <a:cxn ang="0">
                      <a:pos x="298" y="425"/>
                    </a:cxn>
                    <a:cxn ang="0">
                      <a:pos x="267" y="436"/>
                    </a:cxn>
                    <a:cxn ang="0">
                      <a:pos x="241" y="391"/>
                    </a:cxn>
                    <a:cxn ang="0">
                      <a:pos x="160" y="366"/>
                    </a:cxn>
                    <a:cxn ang="0">
                      <a:pos x="188" y="414"/>
                    </a:cxn>
                    <a:cxn ang="0">
                      <a:pos x="167" y="445"/>
                    </a:cxn>
                    <a:cxn ang="0">
                      <a:pos x="136" y="434"/>
                    </a:cxn>
                    <a:cxn ang="0">
                      <a:pos x="85" y="355"/>
                    </a:cxn>
                    <a:cxn ang="0">
                      <a:pos x="106" y="310"/>
                    </a:cxn>
                    <a:cxn ang="0">
                      <a:pos x="119" y="276"/>
                    </a:cxn>
                    <a:cxn ang="0">
                      <a:pos x="106" y="162"/>
                    </a:cxn>
                    <a:cxn ang="0">
                      <a:pos x="61" y="138"/>
                    </a:cxn>
                    <a:cxn ang="0">
                      <a:pos x="39" y="150"/>
                    </a:cxn>
                    <a:cxn ang="0">
                      <a:pos x="0" y="162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/>
                  <a:ahLst/>
                  <a:cxnLst>
                    <a:cxn ang="0">
                      <a:pos x="45" y="0"/>
                    </a:cxn>
                    <a:cxn ang="0">
                      <a:pos x="45" y="14"/>
                    </a:cxn>
                    <a:cxn ang="0">
                      <a:pos x="39" y="23"/>
                    </a:cxn>
                    <a:cxn ang="0">
                      <a:pos x="41" y="38"/>
                    </a:cxn>
                    <a:cxn ang="0">
                      <a:pos x="33" y="58"/>
                    </a:cxn>
                    <a:cxn ang="0">
                      <a:pos x="22" y="77"/>
                    </a:cxn>
                    <a:cxn ang="0">
                      <a:pos x="5" y="89"/>
                    </a:cxn>
                    <a:cxn ang="0">
                      <a:pos x="0" y="110"/>
                    </a:cxn>
                    <a:cxn ang="0">
                      <a:pos x="7" y="112"/>
                    </a:cxn>
                    <a:cxn ang="0">
                      <a:pos x="7" y="92"/>
                    </a:cxn>
                    <a:cxn ang="0">
                      <a:pos x="31" y="91"/>
                    </a:cxn>
                    <a:cxn ang="0">
                      <a:pos x="49" y="78"/>
                    </a:cxn>
                    <a:cxn ang="0">
                      <a:pos x="49" y="51"/>
                    </a:cxn>
                    <a:cxn ang="0">
                      <a:pos x="55" y="41"/>
                    </a:cxn>
                    <a:cxn ang="0">
                      <a:pos x="46" y="24"/>
                    </a:cxn>
                    <a:cxn ang="0">
                      <a:pos x="59" y="19"/>
                    </a:cxn>
                    <a:cxn ang="0">
                      <a:pos x="67" y="5"/>
                    </a:cxn>
                    <a:cxn ang="0">
                      <a:pos x="49" y="7"/>
                    </a:cxn>
                    <a:cxn ang="0">
                      <a:pos x="45" y="0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11"/>
                    </a:cxn>
                    <a:cxn ang="0">
                      <a:pos x="5" y="25"/>
                    </a:cxn>
                    <a:cxn ang="0">
                      <a:pos x="16" y="15"/>
                    </a:cxn>
                    <a:cxn ang="0">
                      <a:pos x="8" y="0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3" y="5"/>
                    </a:cxn>
                    <a:cxn ang="0">
                      <a:pos x="58" y="29"/>
                    </a:cxn>
                    <a:cxn ang="0">
                      <a:pos x="53" y="43"/>
                    </a:cxn>
                    <a:cxn ang="0">
                      <a:pos x="82" y="55"/>
                    </a:cxn>
                    <a:cxn ang="0">
                      <a:pos x="157" y="55"/>
                    </a:cxn>
                    <a:cxn ang="0">
                      <a:pos x="75" y="67"/>
                    </a:cxn>
                    <a:cxn ang="0">
                      <a:pos x="53" y="43"/>
                    </a:cxn>
                    <a:cxn ang="0">
                      <a:pos x="32" y="3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/>
                  <a:ahLst/>
                  <a:cxnLst>
                    <a:cxn ang="0">
                      <a:pos x="135" y="155"/>
                    </a:cxn>
                    <a:cxn ang="0">
                      <a:pos x="127" y="152"/>
                    </a:cxn>
                    <a:cxn ang="0">
                      <a:pos x="110" y="134"/>
                    </a:cxn>
                    <a:cxn ang="0">
                      <a:pos x="92" y="130"/>
                    </a:cxn>
                    <a:cxn ang="0">
                      <a:pos x="88" y="119"/>
                    </a:cxn>
                    <a:cxn ang="0">
                      <a:pos x="78" y="111"/>
                    </a:cxn>
                    <a:cxn ang="0">
                      <a:pos x="62" y="111"/>
                    </a:cxn>
                    <a:cxn ang="0">
                      <a:pos x="44" y="118"/>
                    </a:cxn>
                    <a:cxn ang="0">
                      <a:pos x="28" y="121"/>
                    </a:cxn>
                    <a:cxn ang="0">
                      <a:pos x="10" y="121"/>
                    </a:cxn>
                    <a:cxn ang="0">
                      <a:pos x="10" y="109"/>
                    </a:cxn>
                    <a:cxn ang="0">
                      <a:pos x="3" y="91"/>
                    </a:cxn>
                    <a:cxn ang="0">
                      <a:pos x="2" y="81"/>
                    </a:cxn>
                    <a:cxn ang="0">
                      <a:pos x="2" y="56"/>
                    </a:cxn>
                    <a:cxn ang="0">
                      <a:pos x="31" y="43"/>
                    </a:cxn>
                    <a:cxn ang="0">
                      <a:pos x="34" y="29"/>
                    </a:cxn>
                    <a:cxn ang="0">
                      <a:pos x="40" y="30"/>
                    </a:cxn>
                    <a:cxn ang="0">
                      <a:pos x="55" y="15"/>
                    </a:cxn>
                    <a:cxn ang="0">
                      <a:pos x="70" y="17"/>
                    </a:cxn>
                    <a:cxn ang="0">
                      <a:pos x="80" y="7"/>
                    </a:cxn>
                    <a:cxn ang="0">
                      <a:pos x="89" y="5"/>
                    </a:cxn>
                    <a:cxn ang="0">
                      <a:pos x="103" y="24"/>
                    </a:cxn>
                    <a:cxn ang="0">
                      <a:pos x="116" y="30"/>
                    </a:cxn>
                    <a:cxn ang="0">
                      <a:pos x="117" y="11"/>
                    </a:cxn>
                    <a:cxn ang="0">
                      <a:pos x="122" y="0"/>
                    </a:cxn>
                    <a:cxn ang="0">
                      <a:pos x="132" y="15"/>
                    </a:cxn>
                    <a:cxn ang="0">
                      <a:pos x="140" y="43"/>
                    </a:cxn>
                    <a:cxn ang="0">
                      <a:pos x="156" y="59"/>
                    </a:cxn>
                    <a:cxn ang="0">
                      <a:pos x="165" y="72"/>
                    </a:cxn>
                    <a:cxn ang="0">
                      <a:pos x="168" y="95"/>
                    </a:cxn>
                    <a:cxn ang="0">
                      <a:pos x="157" y="121"/>
                    </a:cxn>
                    <a:cxn ang="0">
                      <a:pos x="155" y="145"/>
                    </a:cxn>
                    <a:cxn ang="0">
                      <a:pos x="140" y="154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/>
                  <a:ahLst/>
                  <a:cxnLst>
                    <a:cxn ang="0">
                      <a:pos x="8" y="16"/>
                    </a:cxn>
                    <a:cxn ang="0">
                      <a:pos x="2" y="13"/>
                    </a:cxn>
                    <a:cxn ang="0">
                      <a:pos x="2" y="10"/>
                    </a:cxn>
                    <a:cxn ang="0">
                      <a:pos x="2" y="8"/>
                    </a:cxn>
                    <a:cxn ang="0">
                      <a:pos x="1" y="5"/>
                    </a:cxn>
                    <a:cxn ang="0">
                      <a:pos x="0" y="0"/>
                    </a:cxn>
                    <a:cxn ang="0">
                      <a:pos x="2" y="0"/>
                    </a:cxn>
                    <a:cxn ang="0">
                      <a:pos x="8" y="2"/>
                    </a:cxn>
                    <a:cxn ang="0">
                      <a:pos x="11" y="2"/>
                    </a:cxn>
                    <a:cxn ang="0">
                      <a:pos x="12" y="2"/>
                    </a:cxn>
                    <a:cxn ang="0">
                      <a:pos x="16" y="0"/>
                    </a:cxn>
                    <a:cxn ang="0">
                      <a:pos x="16" y="8"/>
                    </a:cxn>
                    <a:cxn ang="0">
                      <a:pos x="14" y="10"/>
                    </a:cxn>
                    <a:cxn ang="0">
                      <a:pos x="12" y="13"/>
                    </a:cxn>
                    <a:cxn ang="0">
                      <a:pos x="12" y="16"/>
                    </a:cxn>
                    <a:cxn ang="0">
                      <a:pos x="11" y="16"/>
                    </a:cxn>
                    <a:cxn ang="0">
                      <a:pos x="11" y="19"/>
                    </a:cxn>
                    <a:cxn ang="0">
                      <a:pos x="8" y="16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/>
                  <a:ahLst/>
                  <a:cxnLst>
                    <a:cxn ang="0">
                      <a:pos x="2" y="26"/>
                    </a:cxn>
                    <a:cxn ang="0">
                      <a:pos x="9" y="20"/>
                    </a:cxn>
                    <a:cxn ang="0">
                      <a:pos x="14" y="0"/>
                    </a:cxn>
                    <a:cxn ang="0">
                      <a:pos x="18" y="30"/>
                    </a:cxn>
                    <a:cxn ang="0">
                      <a:pos x="12" y="67"/>
                    </a:cxn>
                    <a:cxn ang="0">
                      <a:pos x="0" y="75"/>
                    </a:cxn>
                    <a:cxn ang="0">
                      <a:pos x="0" y="57"/>
                    </a:cxn>
                    <a:cxn ang="0">
                      <a:pos x="3" y="45"/>
                    </a:cxn>
                    <a:cxn ang="0">
                      <a:pos x="2" y="26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</p:grpSp>
      <p:sp>
        <p:nvSpPr>
          <p:cNvPr id="1055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8575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5735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按一下以編輯母片本文樣式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AD080D-7D46-4901-85FE-8E54C43142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081203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580" r:id="rId1"/>
    <p:sldLayoutId id="2147484581" r:id="rId2"/>
    <p:sldLayoutId id="2147484582" r:id="rId3"/>
    <p:sldLayoutId id="2147484583" r:id="rId4"/>
    <p:sldLayoutId id="2147484584" r:id="rId5"/>
    <p:sldLayoutId id="2147484585" r:id="rId6"/>
    <p:sldLayoutId id="2147484586" r:id="rId7"/>
    <p:sldLayoutId id="2147484587" r:id="rId8"/>
    <p:sldLayoutId id="2147484588" r:id="rId9"/>
    <p:sldLayoutId id="2147484589" r:id="rId10"/>
    <p:sldLayoutId id="214748459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1" y="152400"/>
            <a:ext cx="9066213" cy="762000"/>
          </a:xfrm>
          <a:noFill/>
          <a:ln/>
        </p:spPr>
        <p:txBody>
          <a:bodyPr/>
          <a:lstStyle/>
          <a:p>
            <a:r>
              <a:rPr lang="en-US" altLang="zh-TW" sz="2400" dirty="0"/>
              <a:t>I Love to Tell the Story</a:t>
            </a:r>
            <a:br>
              <a:rPr lang="en-US" altLang="zh-TW" sz="2400" dirty="0"/>
            </a:br>
            <a:r>
              <a:rPr lang="en-US" altLang="zh-TW" sz="2400" dirty="0"/>
              <a:t>S465               </a:t>
            </a:r>
            <a:r>
              <a:rPr lang="zh-TW" altLang="en-US" dirty="0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 dirty="0"/>
              <a:t>　   </a:t>
            </a:r>
            <a:r>
              <a:rPr lang="zh-TW" altLang="en-US" sz="2400" dirty="0"/>
              <a:t>  </a:t>
            </a:r>
            <a:r>
              <a:rPr lang="en-US" altLang="zh-TW" sz="2400" dirty="0"/>
              <a:t>1/4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8991600" cy="56388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傳講天上妙事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of unseen things above,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傳講祂為人死</a:t>
            </a:r>
            <a:r>
              <a:rPr lang="en-US" altLang="zh-TW" sz="3600"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Of Jesus and His glory, of Jesus and His love.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福音是神大能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story,because I know’ its true,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能救罪人免沉淪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能叫死人得生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It satisfies my longings as nothing else can do</a:t>
            </a:r>
            <a:r>
              <a:rPr lang="en-US" altLang="zh-TW">
                <a:ea typeface="全真楷書" pitchFamily="49" charset="-120"/>
              </a:rPr>
              <a:t>. 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story!’twill be my theme in glory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0"/>
            <a:ext cx="9142413" cy="9906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2/4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7988" y="1143000"/>
            <a:ext cx="8990012" cy="57150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福音美妙清新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more wonderful it seems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勝過一切的珍品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勝過所有黃金</a:t>
            </a:r>
            <a:r>
              <a:rPr lang="en-US" altLang="zh-TW" sz="3600"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Than all the golden fancies of all our golden dreams;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向人不斷傳講</a:t>
            </a:r>
            <a:r>
              <a:rPr lang="en-US" altLang="zh-TW" sz="3600">
                <a:ea typeface="全真楷書" pitchFamily="49" charset="-120"/>
              </a:rPr>
              <a:t>,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it did so much for me,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福音使我得生命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使我心靈歡暢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that it just the reason I tell it now to Thee. 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  <a:endParaRPr lang="en-US" altLang="zh-TW" sz="400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1" y="133350"/>
            <a:ext cx="9142413" cy="11430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 sz="5400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3/4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7988" y="1447800"/>
            <a:ext cx="8990012" cy="41148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越傳越覺甘甜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</a:t>
            </a:r>
            <a:r>
              <a:rPr lang="en-US" altLang="zh-TW" sz="2400"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sz="2400">
                <a:ea typeface="全真楷書" pitchFamily="49" charset="-120"/>
              </a:rPr>
              <a:t>‘Tis pleasant to repeat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每逢對人來講論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愈講愈覺新鮮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;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What seems, each time I tell it, more wonderfully sweet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傳講救恩信息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For some have never heard</a:t>
            </a:r>
            <a:r>
              <a:rPr lang="en-US" altLang="zh-TW" sz="240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尚有人從未聽聞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真神救人故事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  <a:endParaRPr lang="en-US" altLang="zh-TW" sz="3600"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The message of salvation From God’s own holy word.</a:t>
            </a:r>
            <a:endParaRPr lang="en-US" altLang="zh-TW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1" y="133350"/>
            <a:ext cx="9066213" cy="1143000"/>
          </a:xfrm>
          <a:noFill/>
          <a:ln/>
        </p:spPr>
        <p:txBody>
          <a:bodyPr/>
          <a:lstStyle/>
          <a:p>
            <a:r>
              <a:rPr lang="en-US" altLang="zh-TW" sz="2400"/>
              <a:t>S465               </a:t>
            </a:r>
            <a:r>
              <a:rPr lang="zh-TW" altLang="en-US" sz="5400">
                <a:latin typeface="全真中隸書" pitchFamily="49" charset="-120"/>
                <a:ea typeface="全真中隸書" pitchFamily="49" charset="-120"/>
              </a:rPr>
              <a:t>我愛傳講主福音</a:t>
            </a:r>
            <a:r>
              <a:rPr lang="zh-TW" altLang="en-US"/>
              <a:t>　   </a:t>
            </a:r>
            <a:r>
              <a:rPr lang="zh-TW" altLang="en-US" sz="2400"/>
              <a:t>  </a:t>
            </a:r>
            <a:r>
              <a:rPr lang="en-US" altLang="zh-TW" sz="2400"/>
              <a:t>4/4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7988" y="1295400"/>
            <a:ext cx="8990012" cy="41148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我愛傳講主福音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有人雖常聽聞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 For those who know it best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但仍飢渴願多聽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像那未聽之人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;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Seem hungering and thirsting To hear it like the rest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一日我必唱新歌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在那榮耀天庭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And when in scenes of glory I sing the new, new song</a:t>
            </a:r>
            <a:r>
              <a:rPr lang="zh-TW" altLang="en-US" sz="2400">
                <a:ea typeface="全真楷書" pitchFamily="49" charset="-120"/>
              </a:rPr>
              <a:t>　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latin typeface="全真楷書" pitchFamily="49" charset="-120"/>
                <a:ea typeface="全真楷書" pitchFamily="49" charset="-120"/>
              </a:rPr>
              <a:t>新歌仍是我一生所愛老舊福音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.</a:t>
            </a:r>
            <a:endParaRPr lang="en-US" altLang="zh-TW" sz="2400">
              <a:ea typeface="全真楷書" pitchFamily="49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‘Twill be the old, old story That I have loved so long.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我愛傳講主福音</a:t>
            </a:r>
            <a:r>
              <a:rPr lang="en-US" altLang="zh-TW" sz="3600">
                <a:ea typeface="全真楷書" pitchFamily="49" charset="-120"/>
              </a:rPr>
              <a:t>!</a:t>
            </a:r>
            <a:r>
              <a:rPr lang="zh-TW" altLang="en-US" sz="3600">
                <a:ea typeface="全真楷書" pitchFamily="49" charset="-120"/>
              </a:rPr>
              <a:t>傳講老舊的福音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I love to tell the story!Twill be my theme in glory-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>
                <a:ea typeface="全真楷書" pitchFamily="49" charset="-120"/>
              </a:rPr>
              <a:t>傳講耶穌愛罪人</a:t>
            </a:r>
            <a:r>
              <a:rPr lang="en-US" altLang="zh-TW" sz="3600">
                <a:ea typeface="全真楷書" pitchFamily="49" charset="-120"/>
              </a:rPr>
              <a:t>,</a:t>
            </a:r>
            <a:r>
              <a:rPr lang="zh-TW" altLang="en-US" sz="3600">
                <a:ea typeface="全真楷書" pitchFamily="49" charset="-120"/>
              </a:rPr>
              <a:t>傳講耶穌救恩</a:t>
            </a:r>
            <a:r>
              <a:rPr lang="en-US" altLang="zh-TW" sz="3600">
                <a:ea typeface="全真楷書" pitchFamily="49" charset="-120"/>
              </a:rPr>
              <a:t>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2400">
                <a:ea typeface="全真楷書" pitchFamily="49" charset="-120"/>
              </a:rPr>
              <a:t>To tell the old, old story of Jesus and His love.</a:t>
            </a:r>
          </a:p>
        </p:txBody>
      </p:sp>
      <p:sp>
        <p:nvSpPr>
          <p:cNvPr id="2" name="Heart">
            <a:extLst>
              <a:ext uri="{FF2B5EF4-FFF2-40B4-BE49-F238E27FC236}">
                <a16:creationId xmlns:a16="http://schemas.microsoft.com/office/drawing/2014/main" xmlns="" id="{B7D6D759-6399-EB64-F2A3-482F961ED47A}"/>
              </a:ext>
            </a:extLst>
          </p:cNvPr>
          <p:cNvSpPr/>
          <p:nvPr/>
        </p:nvSpPr>
        <p:spPr>
          <a:xfrm>
            <a:off x="11649022" y="6367173"/>
            <a:ext cx="450131" cy="3977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19050" tIns="19050" rIns="19050" bIns="19050" anchor="ctr"/>
          <a:lstStyle/>
          <a:p>
            <a:pPr algn="ctr" defTabSz="412735" fontAlgn="auto" hangingPunct="0">
              <a:spcBef>
                <a:spcPts val="0"/>
              </a:spcBef>
              <a:spcAft>
                <a:spcPts val="0"/>
              </a:spcAft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547" kern="0">
              <a:solidFill>
                <a:srgbClr val="FFFFFF"/>
              </a:solidFill>
              <a:latin typeface="Helvetica Neue Medium"/>
              <a:sym typeface="Helvetica Neue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1">
      <a:dk1>
        <a:srgbClr val="000080"/>
      </a:dk1>
      <a:lt1>
        <a:srgbClr val="FFFFFF"/>
      </a:lt1>
      <a:dk2>
        <a:srgbClr val="0000FF"/>
      </a:dk2>
      <a:lt2>
        <a:srgbClr val="FFFF99"/>
      </a:lt2>
      <a:accent1>
        <a:srgbClr val="009966"/>
      </a:accent1>
      <a:accent2>
        <a:srgbClr val="00CCCC"/>
      </a:accent2>
      <a:accent3>
        <a:srgbClr val="AAAAFF"/>
      </a:accent3>
      <a:accent4>
        <a:srgbClr val="DADADA"/>
      </a:accent4>
      <a:accent5>
        <a:srgbClr val="AACAB8"/>
      </a:accent5>
      <a:accent6>
        <a:srgbClr val="00B9B9"/>
      </a:accent6>
      <a:hlink>
        <a:srgbClr val="000000"/>
      </a:hlink>
      <a:folHlink>
        <a:srgbClr val="9999FF"/>
      </a:folHlink>
    </a:clrScheme>
    <a:fontScheme name="Internationa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International 1">
        <a:dk1>
          <a:srgbClr val="00008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0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3366CC"/>
        </a:lt2>
        <a:accent1>
          <a:srgbClr val="9999FF"/>
        </a:accent1>
        <a:accent2>
          <a:srgbClr val="FFCC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B9E7"/>
        </a:accent6>
        <a:hlink>
          <a:srgbClr val="003399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2762</TotalTime>
  <Words>592</Words>
  <Application>Microsoft Office PowerPoint</Application>
  <PresentationFormat>Custom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International</vt:lpstr>
      <vt:lpstr>I Love to Tell the Story S465               我愛傳講主福音　     1/4</vt:lpstr>
      <vt:lpstr>S465               我愛傳講主福音　     2/4</vt:lpstr>
      <vt:lpstr>S465               我愛傳講主福音　     3/4</vt:lpstr>
      <vt:lpstr>S465               我愛傳講主福音　     4/4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303</cp:revision>
  <dcterms:created xsi:type="dcterms:W3CDTF">2018-06-05T19:05:47Z</dcterms:created>
  <dcterms:modified xsi:type="dcterms:W3CDTF">2024-11-25T01:50:18Z</dcterms:modified>
</cp:coreProperties>
</file>